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p:restoredTop sz="79647" autoAdjust="0"/>
  </p:normalViewPr>
  <p:slideViewPr>
    <p:cSldViewPr>
      <p:cViewPr varScale="1">
        <p:scale>
          <a:sx n="92" d="100"/>
          <a:sy n="92" d="100"/>
        </p:scale>
        <p:origin x="21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F6CBF2-BEAE-4EF5-97BA-75E10AC80A2E}" type="datetimeFigureOut">
              <a:rPr kumimoji="1" lang="ja-JP" altLang="en-US" smtClean="0"/>
              <a:t>2022/6/29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AD8432-6442-4F83-AC5F-953598E0BDA6}" type="slidenum">
              <a:rPr kumimoji="1" lang="ja-JP" altLang="en-US" smtClean="0"/>
              <a:t>‹#›</a:t>
            </a:fld>
            <a:endParaRPr kumimoji="1" lang="ja-JP" altLang="en-US"/>
          </a:p>
        </p:txBody>
      </p:sp>
    </p:spTree>
    <p:extLst>
      <p:ext uri="{BB962C8B-B14F-4D97-AF65-F5344CB8AC3E}">
        <p14:creationId xmlns:p14="http://schemas.microsoft.com/office/powerpoint/2010/main" val="3216474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p:txBody>
          <a:bodyPr/>
          <a:lstStyle/>
          <a:p>
            <a:pPr>
              <a:defRPr/>
            </a:pPr>
            <a:fld id="{1B5C57BD-BA12-468E-944F-D4B0C6D7F547}" type="slidenum">
              <a:rPr lang="en-US" altLang="ja-JP">
                <a:solidFill>
                  <a:prstClr val="black"/>
                </a:solidFill>
              </a:rPr>
              <a:pPr>
                <a:defRPr/>
              </a:pPr>
              <a:t>1</a:t>
            </a:fld>
            <a:endParaRPr lang="en-US" altLang="ja-JP">
              <a:solidFill>
                <a:prstClr val="black"/>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dirty="0">
                <a:solidFill>
                  <a:srgbClr val="FF0000"/>
                </a:solidFill>
                <a:latin typeface="ＭＳ Ｐゴシック" panose="020B0600070205080204" pitchFamily="50" charset="-128"/>
                <a:ea typeface="ＭＳ Ｐゴシック" panose="020B0600070205080204" pitchFamily="50" charset="-128"/>
              </a:rPr>
              <a:t>学術集会口頭発表時、申告すべきＣＯＩ状態がある時</a:t>
            </a:r>
          </a:p>
          <a:p>
            <a:pPr eaLnBrk="1" hangingPunct="1"/>
            <a:r>
              <a:rPr lang="en-US" altLang="ja-JP" sz="1200" b="1" dirty="0">
                <a:solidFill>
                  <a:srgbClr val="FF0000"/>
                </a:solidFill>
                <a:latin typeface="ＭＳ Ｐゴシック" panose="020B0600070205080204" pitchFamily="50" charset="-128"/>
                <a:ea typeface="ＭＳ Ｐゴシック" panose="020B0600070205080204" pitchFamily="50" charset="-128"/>
              </a:rPr>
              <a:t>※</a:t>
            </a:r>
            <a:r>
              <a:rPr lang="ja-JP" altLang="en-US" sz="1200" b="1" dirty="0">
                <a:solidFill>
                  <a:srgbClr val="FF0000"/>
                </a:solidFill>
                <a:latin typeface="ＭＳ Ｐゴシック" panose="020B0600070205080204" pitchFamily="50" charset="-128"/>
                <a:ea typeface="ＭＳ Ｐゴシック" panose="020B0600070205080204" pitchFamily="50" charset="-128"/>
              </a:rPr>
              <a:t>共同演者を含む全員の氏名を記載ください</a:t>
            </a:r>
            <a:endParaRPr lang="en-US" altLang="ja-JP" sz="1200" b="1" dirty="0">
              <a:solidFill>
                <a:srgbClr val="FF0000"/>
              </a:solidFill>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solidFill>
                  <a:srgbClr val="FF0000"/>
                </a:solidFill>
                <a:latin typeface="ＭＳ Ｐゴシック" panose="020B0600070205080204" pitchFamily="50" charset="-128"/>
                <a:ea typeface="ＭＳ Ｐゴシック" panose="020B0600070205080204" pitchFamily="50" charset="-128"/>
              </a:rPr>
              <a:t>※</a:t>
            </a:r>
            <a:r>
              <a:rPr lang="ja-JP" altLang="en-US" sz="1200" b="1" dirty="0">
                <a:solidFill>
                  <a:srgbClr val="FF0000"/>
                </a:solidFill>
                <a:latin typeface="ＭＳ Ｐゴシック" panose="020B0600070205080204" pitchFamily="50" charset="-128"/>
                <a:ea typeface="ＭＳ Ｐゴシック" panose="020B0600070205080204" pitchFamily="50" charset="-128"/>
              </a:rPr>
              <a:t>開示すべき内容のある項目のみ記載ください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solidFill>
                <a:srgbClr val="FF0000"/>
              </a:solidFill>
              <a:latin typeface="ＭＳ Ｐゴシック" panose="020B0600070205080204" pitchFamily="50" charset="-128"/>
              <a:ea typeface="ＭＳ Ｐゴシック" panose="020B0600070205080204" pitchFamily="50" charset="-128"/>
            </a:endParaRPr>
          </a:p>
          <a:p>
            <a:pPr eaLnBrk="1" hangingPunct="1"/>
            <a:endParaRPr lang="ja-JP" altLang="ja-JP" dirty="0"/>
          </a:p>
        </p:txBody>
      </p:sp>
    </p:spTree>
    <p:extLst>
      <p:ext uri="{BB962C8B-B14F-4D97-AF65-F5344CB8AC3E}">
        <p14:creationId xmlns:p14="http://schemas.microsoft.com/office/powerpoint/2010/main" val="1307385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7E721-D584-42D8-853A-A7AB764F8F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277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72FD39-C985-40E4-804F-0C0391D904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33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B95EB0-871B-4A0A-A2BC-D9F549E24C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6095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5F8CB-5979-4E23-8CD0-A3C0BFE937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3348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82A803-1A4A-420E-A226-5D1BC44804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631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630D60-60FB-4FB6-94A4-D26F2551E6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02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F77082-FA41-491B-88D1-A4E3C180E5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1759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C22EB5-61CE-482F-BB0F-18FDE4A0D8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587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C6594A4-3F27-4409-964B-039D57BEB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915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738562-BB41-4174-91C7-D3A051794C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718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54863-2D03-4E9C-AA2C-45A574F84DF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6899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fontAlgn="base">
              <a:spcBef>
                <a:spcPct val="0"/>
              </a:spcBef>
              <a:spcAft>
                <a:spcPct val="0"/>
              </a:spcAft>
              <a:defRPr/>
            </a:pPr>
            <a:fld id="{4681614D-9232-46CD-9CA4-13C271C16FE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4834345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正方形/長方形 4"/>
          <p:cNvSpPr>
            <a:spLocks noChangeArrowheads="1"/>
          </p:cNvSpPr>
          <p:nvPr/>
        </p:nvSpPr>
        <p:spPr bwMode="auto">
          <a:xfrm>
            <a:off x="304801" y="260649"/>
            <a:ext cx="8587680" cy="6336704"/>
          </a:xfrm>
          <a:prstGeom prst="rect">
            <a:avLst/>
          </a:prstGeom>
          <a:noFill/>
          <a:ln w="38100" algn="ctr">
            <a:solidFill>
              <a:schemeClr val="bg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endParaRPr kumimoji="0" lang="ja-JP" altLang="en-US" sz="2400">
              <a:solidFill>
                <a:srgbClr val="000000"/>
              </a:solidFill>
              <a:latin typeface="ＭＳ Ｐゴシック" panose="020B0600070205080204" pitchFamily="50" charset="-128"/>
              <a:ea typeface="ＭＳ Ｐゴシック" panose="020B0600070205080204" pitchFamily="50" charset="-128"/>
            </a:endParaRPr>
          </a:p>
        </p:txBody>
      </p:sp>
      <p:sp>
        <p:nvSpPr>
          <p:cNvPr id="3077" name="Text Box 9"/>
          <p:cNvSpPr txBox="1">
            <a:spLocks noChangeArrowheads="1"/>
          </p:cNvSpPr>
          <p:nvPr/>
        </p:nvSpPr>
        <p:spPr bwMode="auto">
          <a:xfrm>
            <a:off x="683568" y="3140968"/>
            <a:ext cx="80565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2000" b="1" dirty="0">
                <a:latin typeface="ＭＳ Ｐゴシック" panose="020B0600070205080204" pitchFamily="50" charset="-128"/>
                <a:ea typeface="ＭＳ Ｐゴシック" panose="020B0600070205080204" pitchFamily="50" charset="-128"/>
              </a:rPr>
              <a:t>日本小児脂質研究会の定める利益相反に関する規則に則り開示します。</a:t>
            </a:r>
          </a:p>
        </p:txBody>
      </p:sp>
      <p:sp>
        <p:nvSpPr>
          <p:cNvPr id="3079" name="正方形/長方形 1"/>
          <p:cNvSpPr>
            <a:spLocks noChangeArrowheads="1"/>
          </p:cNvSpPr>
          <p:nvPr/>
        </p:nvSpPr>
        <p:spPr bwMode="auto">
          <a:xfrm>
            <a:off x="1819275" y="3630613"/>
            <a:ext cx="4572000"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産学連携活動に係る受け入れ：　・・製薬</a:t>
            </a: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コンサルタント・指導料： ・・株式会社</a:t>
            </a:r>
            <a:endParaRPr lang="en-US" altLang="ja-JP" sz="1800" dirty="0">
              <a:latin typeface="ＭＳ Ｐゴシック" panose="020B0600070205080204" pitchFamily="50" charset="-128"/>
              <a:ea typeface="ＭＳ Ｐゴシック" panose="020B0600070205080204" pitchFamily="50" charset="-128"/>
            </a:endParaRP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講演料：　・・製薬　　　　</a:t>
            </a: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原稿料：　・・製薬</a:t>
            </a:r>
            <a:endParaRPr lang="en-US" altLang="ja-JP" sz="1800" dirty="0">
              <a:latin typeface="ＭＳ Ｐゴシック" panose="020B0600070205080204" pitchFamily="50" charset="-128"/>
              <a:ea typeface="ＭＳ Ｐゴシック" panose="020B0600070205080204" pitchFamily="50" charset="-128"/>
            </a:endParaRP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給与：・・製薬</a:t>
            </a:r>
            <a:endParaRPr lang="en-US" altLang="ja-JP" sz="1800" dirty="0">
              <a:latin typeface="ＭＳ Ｐゴシック" panose="020B0600070205080204" pitchFamily="50" charset="-128"/>
              <a:ea typeface="ＭＳ Ｐゴシック" panose="020B0600070205080204" pitchFamily="50" charset="-128"/>
            </a:endParaRP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株式保有・利益：　・・株式会社</a:t>
            </a: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役員報酬：　・・株式会社</a:t>
            </a:r>
            <a:endParaRPr lang="en-US" altLang="ja-JP" sz="1800" dirty="0">
              <a:latin typeface="ＭＳ Ｐゴシック" panose="020B0600070205080204" pitchFamily="50" charset="-128"/>
              <a:ea typeface="ＭＳ Ｐゴシック" panose="020B0600070205080204" pitchFamily="50" charset="-128"/>
            </a:endParaRP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特許使用料：　・・製薬</a:t>
            </a:r>
            <a:endParaRPr lang="en-US" altLang="ja-JP" sz="1800" dirty="0">
              <a:latin typeface="ＭＳ Ｐゴシック" panose="020B0600070205080204" pitchFamily="50" charset="-128"/>
              <a:ea typeface="ＭＳ Ｐゴシック" panose="020B0600070205080204" pitchFamily="50" charset="-128"/>
            </a:endParaRPr>
          </a:p>
          <a:p>
            <a:pPr eaLnBrk="1" fontAlgn="base" hangingPunct="1">
              <a:spcBef>
                <a:spcPct val="0"/>
              </a:spcBef>
              <a:spcAft>
                <a:spcPct val="0"/>
              </a:spcAft>
              <a:buFontTx/>
              <a:buNone/>
            </a:pPr>
            <a:r>
              <a:rPr lang="ja-JP" altLang="en-US" sz="1800" dirty="0">
                <a:latin typeface="ＭＳ Ｐゴシック" panose="020B0600070205080204" pitchFamily="50" charset="-128"/>
                <a:ea typeface="ＭＳ Ｐゴシック" panose="020B0600070205080204" pitchFamily="50" charset="-128"/>
              </a:rPr>
              <a:t>一親等の親族勤務：・・製薬</a:t>
            </a:r>
            <a:endParaRPr lang="en-US" altLang="ja-JP" sz="1800" dirty="0">
              <a:latin typeface="ＭＳ Ｐゴシック" panose="020B0600070205080204" pitchFamily="50" charset="-128"/>
              <a:ea typeface="ＭＳ Ｐゴシック" panose="020B0600070205080204" pitchFamily="50" charset="-128"/>
            </a:endParaRPr>
          </a:p>
        </p:txBody>
      </p:sp>
      <p:sp>
        <p:nvSpPr>
          <p:cNvPr id="14" name="Rectangle 2">
            <a:extLst>
              <a:ext uri="{FF2B5EF4-FFF2-40B4-BE49-F238E27FC236}">
                <a16:creationId xmlns:a16="http://schemas.microsoft.com/office/drawing/2014/main" xmlns="" id="{FD8EA74A-54C9-4539-996F-B8D727153947}"/>
              </a:ext>
            </a:extLst>
          </p:cNvPr>
          <p:cNvSpPr>
            <a:spLocks noGrp="1" noChangeArrowheads="1"/>
          </p:cNvSpPr>
          <p:nvPr>
            <p:ph type="title"/>
          </p:nvPr>
        </p:nvSpPr>
        <p:spPr>
          <a:xfrm>
            <a:off x="467544" y="476672"/>
            <a:ext cx="8237538" cy="2447528"/>
          </a:xfrm>
          <a:solidFill>
            <a:schemeClr val="bg1"/>
          </a:solidFill>
          <a:ln>
            <a:solidFill>
              <a:srgbClr val="0033CC"/>
            </a:solidFill>
            <a:miter lim="800000"/>
            <a:headEnd/>
            <a:tailEnd/>
          </a:ln>
        </p:spPr>
        <p:txBody>
          <a:bodyPr/>
          <a:lstStyle/>
          <a:p>
            <a:pPr eaLnBrk="1" hangingPunct="1"/>
            <a:r>
              <a:rPr lang="ja-JP" altLang="en-US" sz="4800" b="1" dirty="0">
                <a:solidFill>
                  <a:srgbClr val="000099"/>
                </a:solidFill>
                <a:latin typeface="ＭＳ Ｐゴシック" panose="020B0600070205080204" pitchFamily="50" charset="-128"/>
                <a:ea typeface="ＭＳ Ｐゴシック" panose="020B0600070205080204" pitchFamily="50" charset="-128"/>
              </a:rPr>
              <a:t>日本小児脂質研究会</a:t>
            </a:r>
            <a:r>
              <a:rPr lang="en-US" altLang="ja-JP" sz="4800" b="1" dirty="0">
                <a:solidFill>
                  <a:srgbClr val="000099"/>
                </a:solidFill>
                <a:latin typeface="ＭＳ Ｐゴシック" panose="020B0600070205080204" pitchFamily="50" charset="-128"/>
                <a:ea typeface="ＭＳ Ｐゴシック" panose="020B0600070205080204" pitchFamily="50" charset="-128"/>
              </a:rPr>
              <a:t/>
            </a:r>
            <a:br>
              <a:rPr lang="en-US" altLang="ja-JP" sz="4800" b="1" dirty="0">
                <a:solidFill>
                  <a:srgbClr val="000099"/>
                </a:solidFill>
                <a:latin typeface="ＭＳ Ｐゴシック" panose="020B0600070205080204" pitchFamily="50" charset="-128"/>
                <a:ea typeface="ＭＳ Ｐゴシック" panose="020B0600070205080204" pitchFamily="50" charset="-128"/>
              </a:rPr>
            </a:br>
            <a:r>
              <a:rPr lang="ja-JP" altLang="en-US" sz="4800" b="1" dirty="0">
                <a:solidFill>
                  <a:srgbClr val="000099"/>
                </a:solidFill>
                <a:latin typeface="ＭＳ Ｐゴシック" panose="020B0600070205080204" pitchFamily="50" charset="-128"/>
                <a:ea typeface="ＭＳ Ｐゴシック" panose="020B0600070205080204" pitchFamily="50" charset="-128"/>
              </a:rPr>
              <a:t>ＣＯ Ｉ 開示</a:t>
            </a:r>
            <a:r>
              <a:rPr lang="en-US" altLang="ja-JP" sz="4000" b="1" dirty="0">
                <a:solidFill>
                  <a:srgbClr val="000099"/>
                </a:solidFill>
                <a:latin typeface="ＭＳ Ｐゴシック" panose="020B0600070205080204" pitchFamily="50" charset="-128"/>
                <a:ea typeface="ＭＳ Ｐゴシック" panose="020B0600070205080204" pitchFamily="50" charset="-128"/>
              </a:rPr>
              <a:t/>
            </a:r>
            <a:br>
              <a:rPr lang="en-US" altLang="ja-JP" sz="4000" b="1" dirty="0">
                <a:solidFill>
                  <a:srgbClr val="000099"/>
                </a:solidFill>
                <a:latin typeface="ＭＳ Ｐゴシック" panose="020B0600070205080204" pitchFamily="50" charset="-128"/>
                <a:ea typeface="ＭＳ Ｐゴシック" panose="020B0600070205080204" pitchFamily="50" charset="-128"/>
              </a:rPr>
            </a:br>
            <a:r>
              <a:rPr lang="ja-JP" altLang="en-US" sz="1600" b="1" dirty="0">
                <a:solidFill>
                  <a:srgbClr val="000099"/>
                </a:solidFill>
                <a:latin typeface="ＭＳ Ｐゴシック" panose="020B0600070205080204" pitchFamily="50" charset="-128"/>
                <a:ea typeface="ＭＳ Ｐゴシック" panose="020B0600070205080204" pitchFamily="50" charset="-128"/>
              </a:rPr>
              <a:t>　</a:t>
            </a:r>
            <a:r>
              <a:rPr lang="en-US" altLang="ja-JP" sz="2400" b="1" i="1" dirty="0">
                <a:solidFill>
                  <a:srgbClr val="000099"/>
                </a:solidFill>
                <a:latin typeface="ＭＳ Ｐゴシック" panose="020B0600070205080204" pitchFamily="50" charset="-128"/>
                <a:ea typeface="ＭＳ Ｐゴシック" panose="020B0600070205080204" pitchFamily="50" charset="-128"/>
              </a:rPr>
              <a:t/>
            </a:r>
            <a:br>
              <a:rPr lang="en-US" altLang="ja-JP" sz="2400" b="1" i="1" dirty="0">
                <a:solidFill>
                  <a:srgbClr val="000099"/>
                </a:solidFill>
                <a:latin typeface="ＭＳ Ｐゴシック" panose="020B0600070205080204" pitchFamily="50" charset="-128"/>
                <a:ea typeface="ＭＳ Ｐゴシック" panose="020B0600070205080204" pitchFamily="50" charset="-128"/>
              </a:rPr>
            </a:br>
            <a:r>
              <a:rPr lang="ja-JP" altLang="en-US" sz="2400" b="1" dirty="0">
                <a:solidFill>
                  <a:schemeClr val="tx1"/>
                </a:solidFill>
                <a:latin typeface="ＭＳ Ｐゴシック" panose="020B0600070205080204" pitchFamily="50" charset="-128"/>
                <a:ea typeface="ＭＳ Ｐゴシック" panose="020B0600070205080204" pitchFamily="50" charset="-128"/>
              </a:rPr>
              <a:t>発表者名：　○○○○、○○○○ 、○○○○、 ○○○○</a:t>
            </a:r>
            <a:r>
              <a:rPr lang="en-US" altLang="ja-JP" sz="2400" b="1" dirty="0">
                <a:solidFill>
                  <a:schemeClr val="tx1"/>
                </a:solidFill>
                <a:latin typeface="ＭＳ Ｐゴシック" panose="020B0600070205080204" pitchFamily="50" charset="-128"/>
                <a:ea typeface="ＭＳ Ｐゴシック" panose="020B0600070205080204" pitchFamily="50" charset="-128"/>
              </a:rPr>
              <a:t/>
            </a:r>
            <a:br>
              <a:rPr lang="en-US" altLang="ja-JP" sz="2400" b="1" dirty="0">
                <a:solidFill>
                  <a:schemeClr val="tx1"/>
                </a:solidFill>
                <a:latin typeface="ＭＳ Ｐゴシック" panose="020B0600070205080204" pitchFamily="50" charset="-128"/>
                <a:ea typeface="ＭＳ Ｐゴシック" panose="020B0600070205080204" pitchFamily="50" charset="-128"/>
              </a:rPr>
            </a:br>
            <a:endParaRPr lang="en-US" altLang="ja-JP" sz="2400" b="1" i="1" dirty="0">
              <a:solidFill>
                <a:schemeClr val="tx1"/>
              </a:solidFill>
              <a:latin typeface="ＭＳ Ｐゴシック" panose="020B0600070205080204" pitchFamily="50" charset="-128"/>
              <a:ea typeface="ＭＳ Ｐゴシック" panose="020B0600070205080204" pitchFamily="50" charset="-128"/>
            </a:endParaRPr>
          </a:p>
        </p:txBody>
      </p:sp>
      <p:pic>
        <p:nvPicPr>
          <p:cNvPr id="15" name="図 14">
            <a:extLst>
              <a:ext uri="{FF2B5EF4-FFF2-40B4-BE49-F238E27FC236}">
                <a16:creationId xmlns:a16="http://schemas.microsoft.com/office/drawing/2014/main" xmlns="" id="{7BD8A315-A16A-43D3-BBC2-27218E3A86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548680"/>
            <a:ext cx="948415" cy="936104"/>
          </a:xfrm>
          <a:prstGeom prst="rect">
            <a:avLst/>
          </a:prstGeom>
        </p:spPr>
      </p:pic>
    </p:spTree>
    <p:extLst>
      <p:ext uri="{BB962C8B-B14F-4D97-AF65-F5344CB8AC3E}">
        <p14:creationId xmlns:p14="http://schemas.microsoft.com/office/powerpoint/2010/main" val="1307403471"/>
      </p:ext>
    </p:extLst>
  </p:cSld>
  <p:clrMapOvr>
    <a:masterClrMapping/>
  </p:clrMapOvr>
</p:sld>
</file>

<file path=ppt/theme/theme1.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Calibri</vt:lpstr>
      <vt:lpstr>Times New Roman</vt:lpstr>
      <vt:lpstr>1_Default Design</vt:lpstr>
      <vt:lpstr>日本小児脂質研究会 ＣＯ Ｉ 開示 　 発表者名：　○○○○、○○○○ 、○○○○、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2016-09-23T01:05:56Z</dcterms:created>
  <dcterms:modified xsi:type="dcterms:W3CDTF">2022-06-29T02:28:01Z</dcterms:modified>
</cp:coreProperties>
</file>